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70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9814D-74B4-CF4F-B68F-F6CB64AFE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3359350"/>
          </a:xfrm>
        </p:spPr>
        <p:txBody>
          <a:bodyPr>
            <a:normAutofit/>
          </a:bodyPr>
          <a:lstStyle/>
          <a:p>
            <a:br>
              <a:rPr lang="de-DE" dirty="0"/>
            </a:br>
            <a:r>
              <a:rPr lang="de-DE" dirty="0"/>
              <a:t>Talkshow Scenario:</a:t>
            </a:r>
            <a:br>
              <a:rPr lang="de-DE" dirty="0"/>
            </a:br>
            <a:r>
              <a:rPr lang="de-DE" dirty="0"/>
              <a:t>Making “</a:t>
            </a:r>
            <a:r>
              <a:rPr lang="de-DE" dirty="0" err="1"/>
              <a:t>Erasmusville</a:t>
            </a:r>
            <a:r>
              <a:rPr lang="de-DE" dirty="0"/>
              <a:t>“ a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place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615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84C547-8818-9843-919A-9363121196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912865"/>
            <a:ext cx="10363826" cy="5069294"/>
          </a:xfrm>
        </p:spPr>
        <p:txBody>
          <a:bodyPr/>
          <a:lstStyle/>
          <a:p>
            <a:r>
              <a:rPr lang="en-US" u="sng" dirty="0"/>
              <a:t>Imagine the following situation in ”</a:t>
            </a:r>
            <a:r>
              <a:rPr lang="en-US" u="sng" dirty="0" err="1"/>
              <a:t>Erasmusville</a:t>
            </a:r>
            <a:r>
              <a:rPr lang="en-US" u="sng" dirty="0"/>
              <a:t>“:</a:t>
            </a:r>
          </a:p>
          <a:p>
            <a:endParaRPr lang="en-US" dirty="0"/>
          </a:p>
          <a:p>
            <a:pPr lvl="1"/>
            <a:r>
              <a:rPr lang="en-US" dirty="0">
                <a:latin typeface="+mj-lt"/>
              </a:rPr>
              <a:t>You live in a community named ”</a:t>
            </a:r>
            <a:r>
              <a:rPr lang="en-US" dirty="0" err="1">
                <a:latin typeface="+mj-lt"/>
              </a:rPr>
              <a:t>Erasmusville</a:t>
            </a:r>
            <a:r>
              <a:rPr lang="en-US" dirty="0">
                <a:latin typeface="+mj-lt"/>
              </a:rPr>
              <a:t>“ which is burdened with pollution, no greenery, smog and more.</a:t>
            </a:r>
          </a:p>
          <a:p>
            <a:pPr lvl="1"/>
            <a:r>
              <a:rPr lang="en-US" dirty="0">
                <a:latin typeface="+mj-lt"/>
              </a:rPr>
              <a:t>The unemployment rate is very high and especially young people are moving away.</a:t>
            </a:r>
          </a:p>
          <a:p>
            <a:pPr lvl="1"/>
            <a:r>
              <a:rPr lang="en-US" dirty="0">
                <a:latin typeface="+mj-lt"/>
              </a:rPr>
              <a:t>Your community is about to die and will be forgotten and maybe even deleted from the map one day.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86BA4F-55E6-0D47-AC0F-0512F8B52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5" t="26083" r="19871" b="2489"/>
          <a:stretch/>
        </p:blipFill>
        <p:spPr>
          <a:xfrm>
            <a:off x="1765701" y="3747880"/>
            <a:ext cx="1949889" cy="306973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3520C14-4AA3-2C42-A807-FCA190211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094" y="3747880"/>
            <a:ext cx="2936913" cy="293691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C0E0BDD-4AC3-B240-A380-2A5E981BB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79" y="3924448"/>
            <a:ext cx="1361269" cy="2420034"/>
          </a:xfrm>
          <a:prstGeom prst="rect">
            <a:avLst/>
          </a:prstGeom>
        </p:spPr>
      </p:pic>
      <p:pic>
        <p:nvPicPr>
          <p:cNvPr id="3074" name="Picture 2" descr="Abandoned City Pictures | Download Free Images on Unsplash">
            <a:extLst>
              <a:ext uri="{FF2B5EF4-FFF2-40B4-BE49-F238E27FC236}">
                <a16:creationId xmlns:a16="http://schemas.microsoft.com/office/drawing/2014/main" id="{F8A0478D-ADEF-5F4C-88FE-B3E0C72C8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358" y="-22644"/>
            <a:ext cx="2902642" cy="192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d people Archives - Sherpa Land">
            <a:extLst>
              <a:ext uri="{FF2B5EF4-FFF2-40B4-BE49-F238E27FC236}">
                <a16:creationId xmlns:a16="http://schemas.microsoft.com/office/drawing/2014/main" id="{1180933F-C2AB-7945-86F6-CF05C1507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7" r="7870"/>
          <a:stretch/>
        </p:blipFill>
        <p:spPr bwMode="auto">
          <a:xfrm>
            <a:off x="9057122" y="3991465"/>
            <a:ext cx="244636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nemployment in the globalization age - The New Federalist">
            <a:extLst>
              <a:ext uri="{FF2B5EF4-FFF2-40B4-BE49-F238E27FC236}">
                <a16:creationId xmlns:a16="http://schemas.microsoft.com/office/drawing/2014/main" id="{E78FC9D1-1DBC-DD44-863D-6DCA33BD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42" y="3991465"/>
            <a:ext cx="33401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5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AB9AC82-753F-3640-ADA6-5ED603F73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533" y="430251"/>
            <a:ext cx="2393085" cy="31907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FC2157A-0DE9-1246-9491-6E751FC5A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811" y="144954"/>
            <a:ext cx="2952093" cy="393612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C1D62ED-C588-9B43-BEC4-642FAC3D0B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314" r="4368" b="31442"/>
          <a:stretch/>
        </p:blipFill>
        <p:spPr>
          <a:xfrm>
            <a:off x="8039581" y="3813941"/>
            <a:ext cx="2823147" cy="229256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425A3D8-A32D-EF4B-88C0-D701416A2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830" y="595147"/>
            <a:ext cx="2414096" cy="321879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F7C8609-FA15-F846-93B5-AD25F2393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6773" y="3428039"/>
            <a:ext cx="2298279" cy="306437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B002B32-9D26-3C49-AEDB-08322C5DD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618" y="792646"/>
            <a:ext cx="2920193" cy="2828385"/>
          </a:xfrm>
          <a:prstGeom prst="rect">
            <a:avLst/>
          </a:prstGeom>
        </p:spPr>
      </p:pic>
      <p:pic>
        <p:nvPicPr>
          <p:cNvPr id="18" name="Picture 2" descr="Abandoned City Pictures | Download Free Images on Unsplash">
            <a:extLst>
              <a:ext uri="{FF2B5EF4-FFF2-40B4-BE49-F238E27FC236}">
                <a16:creationId xmlns:a16="http://schemas.microsoft.com/office/drawing/2014/main" id="{E4D50FA1-AD6D-C047-8D00-D0651E74D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67" y="3621031"/>
            <a:ext cx="4414214" cy="29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1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595600-038A-B144-9EEE-6DD96C159A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668507"/>
            <a:ext cx="10363826" cy="5520985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But: your community is strong!!! You want to save your city and make living there every human‘s dream.</a:t>
            </a:r>
          </a:p>
          <a:p>
            <a:r>
              <a:rPr lang="en-US" sz="1600" dirty="0"/>
              <a:t>To do that you get together with a group of people who are still there and who still have hope. You want to create a future and discuss the ideas according to your preferences and beliefs.</a:t>
            </a:r>
          </a:p>
          <a:p>
            <a:r>
              <a:rPr lang="en-US" sz="1600" dirty="0"/>
              <a:t>The following interest groups will take part in the discussion:</a:t>
            </a:r>
          </a:p>
          <a:p>
            <a:pPr lvl="1"/>
            <a:r>
              <a:rPr lang="en-US" sz="1600" dirty="0"/>
              <a:t>Farmers (Group 1)				 </a:t>
            </a:r>
          </a:p>
          <a:p>
            <a:pPr lvl="1"/>
            <a:r>
              <a:rPr lang="en-US" sz="1600" dirty="0"/>
              <a:t>Families with (young and juvenile) children (Group 2)</a:t>
            </a:r>
          </a:p>
          <a:p>
            <a:pPr lvl="1"/>
            <a:r>
              <a:rPr lang="en-US" sz="1600" dirty="0"/>
              <a:t>Industry and Trade associations (Group 3)</a:t>
            </a:r>
          </a:p>
          <a:p>
            <a:pPr lvl="1"/>
            <a:r>
              <a:rPr lang="en-US" sz="1600" dirty="0"/>
              <a:t>Food production companies (Group 4)</a:t>
            </a:r>
          </a:p>
          <a:p>
            <a:pPr lvl="1"/>
            <a:r>
              <a:rPr lang="en-US" sz="1600" dirty="0"/>
              <a:t>Transport companies (Group 5)</a:t>
            </a:r>
          </a:p>
          <a:p>
            <a:pPr lvl="1"/>
            <a:r>
              <a:rPr lang="en-US" sz="1600" dirty="0"/>
              <a:t>Local group for a more sustainable Living (Group 6)</a:t>
            </a:r>
          </a:p>
          <a:p>
            <a:pPr lvl="1"/>
            <a:r>
              <a:rPr lang="en-US" sz="1600" dirty="0"/>
              <a:t>Cultural Sector (Art, Music, Theaters, Entertainment) - (Group 7)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OF course, we need a host who helps With the Organization Of the discussion and who, in the end, will also represent the jury and summarize the different Viewpoints to then make a final decision for the plan of future “</a:t>
            </a:r>
            <a:r>
              <a:rPr lang="en-US" sz="1600" dirty="0" err="1"/>
              <a:t>Erasmusville</a:t>
            </a:r>
            <a:r>
              <a:rPr lang="en-US" sz="1600" dirty="0"/>
              <a:t>“ (Group 8).</a:t>
            </a:r>
            <a:endParaRPr lang="en-US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4" name="Picture 2" descr="Five things people get wrong about anxiety and depression - The SANE Blog">
            <a:extLst>
              <a:ext uri="{FF2B5EF4-FFF2-40B4-BE49-F238E27FC236}">
                <a16:creationId xmlns:a16="http://schemas.microsoft.com/office/drawing/2014/main" id="{20A2046A-48D9-D247-9287-5AAD8FA9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099" y="2142780"/>
            <a:ext cx="3390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8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33AA30-DE1F-704F-88FB-E3050E7A61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133202"/>
            <a:ext cx="10363826" cy="4815906"/>
          </a:xfrm>
        </p:spPr>
        <p:txBody>
          <a:bodyPr/>
          <a:lstStyle/>
          <a:p>
            <a:r>
              <a:rPr lang="en-US" dirty="0"/>
              <a:t>You will be separated and assigned to one of the groups (1-8).</a:t>
            </a:r>
          </a:p>
          <a:p>
            <a:r>
              <a:rPr lang="en-US" dirty="0"/>
              <a:t>Group 1-7: Say what you want “</a:t>
            </a:r>
            <a:r>
              <a:rPr lang="en-US" dirty="0" err="1"/>
              <a:t>Erasmusville</a:t>
            </a:r>
            <a:r>
              <a:rPr lang="en-US" dirty="0"/>
              <a:t>“ to be like/what you want to establish/what your city needs to flourish etc. according to the needs of your group (Take notes).</a:t>
            </a:r>
          </a:p>
          <a:p>
            <a:r>
              <a:rPr lang="en-US" dirty="0"/>
              <a:t>Group 8: </a:t>
            </a:r>
          </a:p>
          <a:p>
            <a:pPr lvl="1"/>
            <a:r>
              <a:rPr lang="en-US" dirty="0"/>
              <a:t>try to find a way to structure your talk show and to lead through the discussion (Consider: you might have to deal with some tension).</a:t>
            </a:r>
          </a:p>
          <a:p>
            <a:pPr lvl="1"/>
            <a:r>
              <a:rPr lang="en-US" dirty="0"/>
              <a:t>Also think of measures that you feel are important to decide on what to include in the future vision of “</a:t>
            </a:r>
            <a:r>
              <a:rPr lang="en-US" dirty="0" err="1"/>
              <a:t>Erasmusville</a:t>
            </a:r>
            <a:r>
              <a:rPr lang="en-US" dirty="0"/>
              <a:t>“ and what not (</a:t>
            </a:r>
            <a:r>
              <a:rPr lang="en-US" dirty="0" err="1"/>
              <a:t>e.g</a:t>
            </a:r>
            <a:r>
              <a:rPr lang="en-US" dirty="0"/>
              <a:t> Finances).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! Time: 20 min (25 max).</a:t>
            </a:r>
          </a:p>
          <a:p>
            <a:pPr marL="457200" lvl="1" indent="0">
              <a:buNone/>
            </a:pPr>
            <a:r>
              <a:rPr lang="en-US" dirty="0"/>
              <a:t>! Each group appoints a “speaker” for the respective group!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56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D03C0C-E8C7-2647-A121-A149AA5AF0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956933"/>
            <a:ext cx="10363826" cy="5476918"/>
          </a:xfrm>
        </p:spPr>
        <p:txBody>
          <a:bodyPr/>
          <a:lstStyle/>
          <a:p>
            <a:r>
              <a:rPr lang="en-US" u="sng" dirty="0"/>
              <a:t>Starting the show:</a:t>
            </a:r>
          </a:p>
          <a:p>
            <a:pPr lvl="1"/>
            <a:r>
              <a:rPr lang="en-US" dirty="0"/>
              <a:t>All cameras are switched off, apart from those of the speakers of each Group. </a:t>
            </a:r>
          </a:p>
          <a:p>
            <a:pPr lvl="1"/>
            <a:r>
              <a:rPr lang="en-US" dirty="0"/>
              <a:t>The host leads through the discussion.</a:t>
            </a:r>
          </a:p>
          <a:p>
            <a:pPr lvl="1"/>
            <a:r>
              <a:rPr lang="en-US" dirty="0"/>
              <a:t>Speakers try to convince each other of their interests but know that not everything can be put into practice.</a:t>
            </a:r>
          </a:p>
          <a:p>
            <a:pPr lvl="1"/>
            <a:r>
              <a:rPr lang="en-US" dirty="0"/>
              <a:t>Speakers can be supported by their group with the help of private messages.</a:t>
            </a:r>
          </a:p>
          <a:p>
            <a:pPr lvl="1"/>
            <a:r>
              <a:rPr lang="en-US" dirty="0"/>
              <a:t>If speaker feels lost/runs out of Arguments etc.: Speakers can change/Rotate (just let your group know)!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host decides he has heard enough to decide what to put into practice in the end, he ends the Discussion.</a:t>
            </a:r>
          </a:p>
          <a:p>
            <a:pPr lvl="1"/>
            <a:r>
              <a:rPr lang="en-US" dirty="0"/>
              <a:t>Host aka Jury takes another 5 minutes to prepare their final speech (break-out Room) and presents what “</a:t>
            </a:r>
            <a:r>
              <a:rPr lang="en-US" dirty="0" err="1"/>
              <a:t>erasmusville</a:t>
            </a:r>
            <a:r>
              <a:rPr lang="en-US" dirty="0"/>
              <a:t>” will choose to do.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8702130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Tropfen</Template>
  <TotalTime>0</TotalTime>
  <Words>540</Words>
  <Application>Microsoft Macintosh PowerPoint</Application>
  <PresentationFormat>Breitbild</PresentationFormat>
  <Paragraphs>36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Tw Cen MT</vt:lpstr>
      <vt:lpstr>Tropfen</vt:lpstr>
      <vt:lpstr> Talkshow Scenario: Making “Erasmusville“ a better place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Talkshow Scenario: Making “Erasmusville“ a better place</dc:title>
  <dc:creator>Microsoft Office User</dc:creator>
  <cp:lastModifiedBy>Microsoft Office User</cp:lastModifiedBy>
  <cp:revision>7</cp:revision>
  <dcterms:created xsi:type="dcterms:W3CDTF">2021-12-15T09:25:06Z</dcterms:created>
  <dcterms:modified xsi:type="dcterms:W3CDTF">2021-12-16T08:24:01Z</dcterms:modified>
</cp:coreProperties>
</file>