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00"/>
    <a:srgbClr val="008000"/>
    <a:srgbClr val="FF9900"/>
    <a:srgbClr val="3333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9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6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1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5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6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4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2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8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5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08.12.19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2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08.12.19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eg"/><Relationship Id="rId8" Type="http://schemas.openxmlformats.org/officeDocument/2006/relationships/image" Target="../media/image20.jpg"/><Relationship Id="rId9" Type="http://schemas.openxmlformats.org/officeDocument/2006/relationships/image" Target="../media/image21.jpg"/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6940" y="5473337"/>
            <a:ext cx="9585230" cy="1384663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rgbClr val="CC0000"/>
                </a:solidFill>
                <a:latin typeface="Ink Free" panose="03080402000500000000" pitchFamily="66" charset="0"/>
              </a:rPr>
              <a:t>Our TEAM            </a:t>
            </a:r>
            <a:endParaRPr lang="pl-PL" sz="7200" b="1" dirty="0">
              <a:solidFill>
                <a:srgbClr val="CC000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05" y="0"/>
            <a:ext cx="10505981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7541" y="1"/>
            <a:ext cx="2581835" cy="1690688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008000"/>
                </a:solidFill>
                <a:latin typeface="Ink Free" panose="03080402000500000000" pitchFamily="66" charset="0"/>
              </a:rPr>
              <a:t>We like…</a:t>
            </a:r>
            <a:endParaRPr lang="pl-PL" sz="5400" dirty="0">
              <a:solidFill>
                <a:srgbClr val="008000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2" y="1224807"/>
            <a:ext cx="4680476" cy="212898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1" y="3894630"/>
            <a:ext cx="3759087" cy="22554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753" y="-2217"/>
            <a:ext cx="5950066" cy="409408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524" y="2691460"/>
            <a:ext cx="5505785" cy="416654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083" y="500745"/>
            <a:ext cx="3351917" cy="220234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279" y="1125876"/>
            <a:ext cx="4455825" cy="445582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336" y="3622779"/>
            <a:ext cx="3249664" cy="323522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173" y="2431751"/>
            <a:ext cx="4205408" cy="23629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799" y="3398697"/>
            <a:ext cx="3505958" cy="2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816" y="0"/>
            <a:ext cx="7450183" cy="574242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741817" cy="264659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243183"/>
            <a:ext cx="5298141" cy="164743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51329" y="3160059"/>
            <a:ext cx="3738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CC3399"/>
                </a:solidFill>
                <a:latin typeface="Ink Free" panose="03080402000500000000" pitchFamily="66" charset="0"/>
              </a:rPr>
              <a:t>Why Erasmus? </a:t>
            </a:r>
            <a:r>
              <a:rPr lang="pl-PL" sz="40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&lt;3 </a:t>
            </a:r>
            <a:endParaRPr lang="pl-PL" sz="40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7244"/>
            <a:ext cx="12192000" cy="5639344"/>
          </a:xfrm>
        </p:spPr>
      </p:pic>
      <p:sp>
        <p:nvSpPr>
          <p:cNvPr id="2" name="pole tekstowe 1"/>
          <p:cNvSpPr txBox="1"/>
          <p:nvPr/>
        </p:nvSpPr>
        <p:spPr>
          <a:xfrm>
            <a:off x="6557554" y="6186588"/>
            <a:ext cx="466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D60093"/>
                </a:solidFill>
                <a:latin typeface="Ink Free" panose="03080402000500000000" pitchFamily="66" charset="0"/>
              </a:rPr>
              <a:t>n</a:t>
            </a:r>
            <a:r>
              <a:rPr lang="pl-PL" sz="4400" dirty="0" smtClean="0">
                <a:solidFill>
                  <a:srgbClr val="D60093"/>
                </a:solidFill>
                <a:latin typeface="Ink Free" panose="03080402000500000000" pitchFamily="66" charset="0"/>
              </a:rPr>
              <a:t>ew friends!</a:t>
            </a:r>
            <a:endParaRPr lang="pl-PL" sz="4400" dirty="0">
              <a:solidFill>
                <a:srgbClr val="D60093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3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0271" y="1331259"/>
            <a:ext cx="10625894" cy="4800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5400" dirty="0" smtClean="0">
                <a:solidFill>
                  <a:srgbClr val="3333CC"/>
                </a:solidFill>
                <a:latin typeface="Ink Free" panose="03080402000500000000" pitchFamily="66" charset="0"/>
              </a:rPr>
              <a:t>We are happy to be here with you.</a:t>
            </a:r>
          </a:p>
          <a:p>
            <a:pPr marL="0" indent="0" algn="ctr">
              <a:buNone/>
            </a:pPr>
            <a:endParaRPr lang="pl-PL" sz="5400" dirty="0">
              <a:solidFill>
                <a:srgbClr val="3333CC"/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pl-PL" sz="5400" dirty="0" smtClean="0">
              <a:solidFill>
                <a:srgbClr val="3333CC"/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pl-PL" sz="5400" dirty="0" smtClean="0">
              <a:solidFill>
                <a:srgbClr val="3333CC"/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pl-PL" sz="5400" dirty="0" smtClean="0">
              <a:solidFill>
                <a:srgbClr val="3333CC"/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pl-PL" sz="5400" dirty="0" smtClean="0">
                <a:solidFill>
                  <a:srgbClr val="3333CC"/>
                </a:solidFill>
                <a:latin typeface="Ink Free" panose="03080402000500000000" pitchFamily="66" charset="0"/>
              </a:rPr>
              <a:t>And… </a:t>
            </a:r>
            <a:r>
              <a:rPr lang="pl-PL" sz="5400" dirty="0">
                <a:solidFill>
                  <a:srgbClr val="00B0F0"/>
                </a:solidFill>
                <a:latin typeface="Ink Free" panose="03080402000500000000" pitchFamily="66" charset="0"/>
              </a:rPr>
              <a:t>t</a:t>
            </a:r>
            <a:r>
              <a:rPr lang="pl-PL" sz="5400" dirty="0" smtClean="0">
                <a:solidFill>
                  <a:srgbClr val="00B0F0"/>
                </a:solidFill>
                <a:latin typeface="Ink Free" panose="03080402000500000000" pitchFamily="66" charset="0"/>
              </a:rPr>
              <a:t>hank</a:t>
            </a:r>
            <a:r>
              <a:rPr lang="pl-PL" sz="5400" dirty="0" smtClean="0">
                <a:solidFill>
                  <a:srgbClr val="3333CC"/>
                </a:solidFill>
                <a:latin typeface="Ink Free" panose="03080402000500000000" pitchFamily="66" charset="0"/>
              </a:rPr>
              <a:t> </a:t>
            </a:r>
            <a:r>
              <a:rPr lang="pl-PL" sz="5400" dirty="0" smtClean="0">
                <a:solidFill>
                  <a:srgbClr val="D60093"/>
                </a:solidFill>
                <a:latin typeface="Ink Free" panose="03080402000500000000" pitchFamily="66" charset="0"/>
              </a:rPr>
              <a:t>you </a:t>
            </a:r>
            <a:r>
              <a:rPr lang="pl-PL" sz="5400" dirty="0" smtClean="0">
                <a:solidFill>
                  <a:srgbClr val="FF9900"/>
                </a:solidFill>
                <a:latin typeface="Ink Free" panose="03080402000500000000" pitchFamily="66" charset="0"/>
              </a:rPr>
              <a:t>for</a:t>
            </a:r>
            <a:r>
              <a:rPr lang="pl-PL" sz="5400" dirty="0" smtClean="0">
                <a:solidFill>
                  <a:srgbClr val="D60093"/>
                </a:solidFill>
                <a:latin typeface="Ink Free" panose="03080402000500000000" pitchFamily="66" charset="0"/>
              </a:rPr>
              <a:t> </a:t>
            </a:r>
            <a:r>
              <a:rPr lang="pl-PL" sz="5400" dirty="0" smtClean="0">
                <a:solidFill>
                  <a:srgbClr val="008000"/>
                </a:solidFill>
                <a:latin typeface="Ink Free" panose="03080402000500000000" pitchFamily="66" charset="0"/>
              </a:rPr>
              <a:t>your</a:t>
            </a:r>
            <a:r>
              <a:rPr lang="pl-PL" sz="5400" dirty="0" smtClean="0">
                <a:solidFill>
                  <a:srgbClr val="D60093"/>
                </a:solidFill>
                <a:latin typeface="Ink Free" panose="03080402000500000000" pitchFamily="66" charset="0"/>
              </a:rPr>
              <a:t> </a:t>
            </a:r>
            <a:r>
              <a:rPr lang="pl-PL" sz="5400" dirty="0" smtClean="0">
                <a:solidFill>
                  <a:srgbClr val="CC0000"/>
                </a:solidFill>
                <a:latin typeface="Ink Free" panose="03080402000500000000" pitchFamily="66" charset="0"/>
              </a:rPr>
              <a:t>attention</a:t>
            </a:r>
            <a:r>
              <a:rPr lang="pl-PL" sz="54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!</a:t>
            </a:r>
            <a:endParaRPr lang="pl-PL" sz="5400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485017" y="192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68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755" y="228599"/>
            <a:ext cx="5961657" cy="1680883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We come from</a:t>
            </a:r>
            <a:r>
              <a:rPr lang="pl-PL" sz="4800" dirty="0" smtClean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…</a:t>
            </a:r>
            <a:endParaRPr lang="pl-PL" sz="4800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1383"/>
            <a:ext cx="4450976" cy="252297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953" y="375569"/>
            <a:ext cx="7862047" cy="60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0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1886" y="1149531"/>
            <a:ext cx="2272937" cy="3278778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Our school</a:t>
            </a:r>
            <a:endParaRPr lang="pl-PL" sz="5400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501" y="0"/>
            <a:ext cx="9145499" cy="6858000"/>
          </a:xfrm>
        </p:spPr>
      </p:pic>
    </p:spTree>
    <p:extLst>
      <p:ext uri="{BB962C8B-B14F-4D97-AF65-F5344CB8AC3E}">
        <p14:creationId xmlns:p14="http://schemas.microsoft.com/office/powerpoint/2010/main" val="133223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474" y="2473"/>
            <a:ext cx="9506302" cy="6855527"/>
          </a:xfrm>
        </p:spPr>
      </p:pic>
    </p:spTree>
    <p:extLst>
      <p:ext uri="{BB962C8B-B14F-4D97-AF65-F5344CB8AC3E}">
        <p14:creationId xmlns:p14="http://schemas.microsoft.com/office/powerpoint/2010/main" val="233528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949" y="391885"/>
            <a:ext cx="2926080" cy="1645921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8000"/>
                </a:solidFill>
                <a:latin typeface="Ink Free" panose="03080402000500000000" pitchFamily="66" charset="0"/>
              </a:rPr>
              <a:t>Our </a:t>
            </a:r>
            <a:r>
              <a:rPr lang="pl-PL" sz="4800" b="1" dirty="0" smtClean="0">
                <a:solidFill>
                  <a:srgbClr val="008000"/>
                </a:solidFill>
                <a:latin typeface="Ink Free" panose="03080402000500000000" pitchFamily="66" charset="0"/>
              </a:rPr>
              <a:t>region</a:t>
            </a:r>
            <a:endParaRPr lang="pl-PL" sz="4800" b="1" dirty="0">
              <a:solidFill>
                <a:srgbClr val="008000"/>
              </a:solidFill>
              <a:latin typeface="Ink Free" panose="03080402000500000000" pitchFamily="66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859" y="0"/>
            <a:ext cx="8315141" cy="467650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629400" y="5228642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8000"/>
                </a:solidFill>
                <a:latin typeface="Ink Free" panose="03080402000500000000" pitchFamily="66" charset="0"/>
              </a:rPr>
              <a:t>t</a:t>
            </a:r>
            <a:r>
              <a:rPr lang="pl-PL" sz="3200" b="1" dirty="0" smtClean="0">
                <a:solidFill>
                  <a:srgbClr val="008000"/>
                </a:solidFill>
                <a:latin typeface="Ink Free" panose="03080402000500000000" pitchFamily="66" charset="0"/>
              </a:rPr>
              <a:t>radition &amp; Bialowieza Forest</a:t>
            </a:r>
            <a:endParaRPr lang="pl-PL" sz="3200" b="1" dirty="0">
              <a:solidFill>
                <a:srgbClr val="008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3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9" y="0"/>
            <a:ext cx="10234363" cy="6858000"/>
          </a:xfrm>
        </p:spPr>
      </p:pic>
    </p:spTree>
    <p:extLst>
      <p:ext uri="{BB962C8B-B14F-4D97-AF65-F5344CB8AC3E}">
        <p14:creationId xmlns:p14="http://schemas.microsoft.com/office/powerpoint/2010/main" val="400714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71" y="0"/>
            <a:ext cx="9588137" cy="6858000"/>
          </a:xfrm>
        </p:spPr>
      </p:pic>
    </p:spTree>
    <p:extLst>
      <p:ext uri="{BB962C8B-B14F-4D97-AF65-F5344CB8AC3E}">
        <p14:creationId xmlns:p14="http://schemas.microsoft.com/office/powerpoint/2010/main" val="10710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2514"/>
            <a:ext cx="7406640" cy="578363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1800497"/>
            <a:ext cx="4785360" cy="286294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159931" y="5115462"/>
            <a:ext cx="3278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9900"/>
                </a:solidFill>
                <a:latin typeface="Ink Free" panose="03080402000500000000" pitchFamily="66" charset="0"/>
              </a:rPr>
              <a:t>people</a:t>
            </a:r>
            <a:endParaRPr lang="pl-PL" sz="4800" b="1" dirty="0">
              <a:solidFill>
                <a:srgbClr val="FF99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5350" cy="488550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446" y="2178594"/>
            <a:ext cx="3509554" cy="467940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54034" y="5456256"/>
            <a:ext cx="655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3333CC"/>
                </a:solidFill>
                <a:latin typeface="Ink Free" panose="03080402000500000000" pitchFamily="66" charset="0"/>
              </a:rPr>
              <a:t>Our </a:t>
            </a:r>
            <a:r>
              <a:rPr lang="pl-PL" sz="4800" b="1" dirty="0" smtClean="0">
                <a:solidFill>
                  <a:srgbClr val="3333CC"/>
                </a:solidFill>
                <a:latin typeface="Ink Free" panose="03080402000500000000" pitchFamily="66" charset="0"/>
              </a:rPr>
              <a:t>names</a:t>
            </a:r>
            <a:endParaRPr lang="pl-PL" sz="4800" b="1" dirty="0">
              <a:solidFill>
                <a:srgbClr val="3333CC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2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</Words>
  <Application>Microsoft Macintosh PowerPoint</Application>
  <PresentationFormat>Benutzerdefiniert</PresentationFormat>
  <Paragraphs>16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Our TEAM            </vt:lpstr>
      <vt:lpstr>We come from…</vt:lpstr>
      <vt:lpstr>Our school</vt:lpstr>
      <vt:lpstr>PowerPoint-Präsentation</vt:lpstr>
      <vt:lpstr>Our region</vt:lpstr>
      <vt:lpstr>PowerPoint-Präsentation</vt:lpstr>
      <vt:lpstr>PowerPoint-Präsentation</vt:lpstr>
      <vt:lpstr>PowerPoint-Präsentation</vt:lpstr>
      <vt:lpstr>PowerPoint-Präsentation</vt:lpstr>
      <vt:lpstr>We like…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TEAM</dc:title>
  <dc:creator>Kasia Wappa</dc:creator>
  <cp:lastModifiedBy>Kristin</cp:lastModifiedBy>
  <cp:revision>23</cp:revision>
  <dcterms:created xsi:type="dcterms:W3CDTF">2019-11-29T07:39:58Z</dcterms:created>
  <dcterms:modified xsi:type="dcterms:W3CDTF">2019-12-08T19:36:30Z</dcterms:modified>
</cp:coreProperties>
</file>